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0"/>
  </p:notesMasterIdLst>
  <p:sldIdLst>
    <p:sldId id="256" r:id="rId4"/>
    <p:sldId id="326" r:id="rId5"/>
    <p:sldId id="261" r:id="rId6"/>
    <p:sldId id="265" r:id="rId7"/>
    <p:sldId id="300" r:id="rId8"/>
    <p:sldId id="324" r:id="rId9"/>
    <p:sldId id="302" r:id="rId10"/>
    <p:sldId id="334" r:id="rId11"/>
    <p:sldId id="327" r:id="rId12"/>
    <p:sldId id="333" r:id="rId13"/>
    <p:sldId id="331" r:id="rId14"/>
    <p:sldId id="330" r:id="rId15"/>
    <p:sldId id="329" r:id="rId16"/>
    <p:sldId id="328" r:id="rId17"/>
    <p:sldId id="262" r:id="rId18"/>
    <p:sldId id="323" r:id="rId1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59"/>
    <p:restoredTop sz="91421"/>
  </p:normalViewPr>
  <p:slideViewPr>
    <p:cSldViewPr>
      <p:cViewPr>
        <p:scale>
          <a:sx n="84" d="100"/>
          <a:sy n="84" d="100"/>
        </p:scale>
        <p:origin x="768" y="1344"/>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kumimoji="1" lang="ja-JP" altLang="en-US"/>
        </a:p>
      </dgm:t>
    </dgm:pt>
    <dgm:pt modelId="{ECF71DC7-2F31-AF4A-A1D9-434825D9E66F}">
      <dgm:prSet phldrT="[テキスト]" custT="1"/>
      <dgm:spPr/>
      <dgm:t>
        <a:bodyPr/>
        <a:lstStyle/>
        <a:p>
          <a:r>
            <a:rPr kumimoji="1" lang="ja-JP" altLang="en-US" sz="1800"/>
            <a:t>ターゲットユーザ</a:t>
          </a:r>
        </a:p>
      </dgm:t>
    </dgm:pt>
    <dgm:pt modelId="{3215771F-80DD-D542-AF89-C823032F162C}" type="parTrans" cxnId="{F59F4CF3-C6C4-0A40-9090-EFFE74FF728E}">
      <dgm:prSet/>
      <dgm:spPr/>
      <dgm:t>
        <a:bodyPr/>
        <a:lstStyle/>
        <a:p>
          <a:endParaRPr kumimoji="1" lang="ja-JP" altLang="en-US"/>
        </a:p>
      </dgm:t>
    </dgm:pt>
    <dgm:pt modelId="{DB43042F-752F-A741-A777-825374601D4F}" type="sibTrans" cxnId="{F59F4CF3-C6C4-0A40-9090-EFFE74FF728E}">
      <dgm:prSet/>
      <dgm:spPr/>
      <dgm:t>
        <a:bodyPr/>
        <a:lstStyle/>
        <a:p>
          <a:endParaRPr kumimoji="1" lang="ja-JP" altLang="en-US"/>
        </a:p>
      </dgm:t>
    </dgm:pt>
    <dgm:pt modelId="{37867D9B-2A2A-0947-92EE-750C0D441FF1}">
      <dgm:prSet phldrT="[テキスト]" custT="1"/>
      <dgm:spPr/>
      <dgm:t>
        <a:bodyPr/>
        <a:lstStyle/>
        <a:p>
          <a:r>
            <a:rPr kumimoji="1" lang="ja-JP" altLang="en-US" sz="2000"/>
            <a:t>集団でエアコンを利用する人たち</a:t>
          </a:r>
        </a:p>
      </dgm:t>
    </dgm:pt>
    <dgm:pt modelId="{EDD26824-9107-6743-80F2-E2F3C46DCC42}" type="parTrans" cxnId="{CB3819BF-63A6-554B-9ECB-CC8889EBF7D4}">
      <dgm:prSet/>
      <dgm:spPr/>
      <dgm:t>
        <a:bodyPr/>
        <a:lstStyle/>
        <a:p>
          <a:endParaRPr kumimoji="1" lang="ja-JP" altLang="en-US"/>
        </a:p>
      </dgm:t>
    </dgm:pt>
    <dgm:pt modelId="{E8C278CA-0C6E-E247-85B7-352809F0AC6E}" type="sibTrans" cxnId="{CB3819BF-63A6-554B-9ECB-CC8889EBF7D4}">
      <dgm:prSet/>
      <dgm:spPr/>
      <dgm:t>
        <a:bodyPr/>
        <a:lstStyle/>
        <a:p>
          <a:endParaRPr kumimoji="1" lang="ja-JP" altLang="en-US"/>
        </a:p>
      </dgm:t>
    </dgm:pt>
    <dgm:pt modelId="{0737A8B2-489E-F74D-BE96-3610DAC6F561}">
      <dgm:prSet phldrT="[テキスト]" custT="1"/>
      <dgm:spPr/>
      <dgm:t>
        <a:bodyPr/>
        <a:lstStyle/>
        <a:p>
          <a:r>
            <a:rPr kumimoji="1" lang="ja-JP" altLang="en-US" sz="1800"/>
            <a:t>利用目的</a:t>
          </a:r>
        </a:p>
      </dgm:t>
    </dgm:pt>
    <dgm:pt modelId="{DEF13D80-D63B-184F-BB0C-DA5A6E7597A4}" type="parTrans" cxnId="{6E8691CE-7A7C-F148-A01E-779DF3EA0A26}">
      <dgm:prSet/>
      <dgm:spPr/>
      <dgm:t>
        <a:bodyPr/>
        <a:lstStyle/>
        <a:p>
          <a:endParaRPr kumimoji="1" lang="ja-JP" altLang="en-US"/>
        </a:p>
      </dgm:t>
    </dgm:pt>
    <dgm:pt modelId="{F2642892-B8EE-6F45-B4D9-A5933BE634DE}" type="sibTrans" cxnId="{6E8691CE-7A7C-F148-A01E-779DF3EA0A26}">
      <dgm:prSet/>
      <dgm:spPr/>
      <dgm:t>
        <a:bodyPr/>
        <a:lstStyle/>
        <a:p>
          <a:endParaRPr kumimoji="1" lang="ja-JP" altLang="en-US"/>
        </a:p>
      </dgm:t>
    </dgm:pt>
    <dgm:pt modelId="{EE1F398C-21EA-8F44-8233-1AE1E1CD0636}">
      <dgm:prSet phldrT="[テキスト]" custT="1"/>
      <dgm:spPr/>
      <dgm:t>
        <a:bodyPr/>
        <a:lstStyle/>
        <a:p>
          <a:r>
            <a:rPr kumimoji="1" lang="ja-JP" altLang="en-US" sz="2000"/>
            <a:t>作業中など意思表示しにくい時に、</a:t>
          </a:r>
          <a:br>
            <a:rPr kumimoji="1" lang="en-US" altLang="ja-JP" sz="2000" dirty="0"/>
          </a:br>
          <a:r>
            <a:rPr kumimoji="1" lang="ja-JP" altLang="en-US" sz="2000"/>
            <a:t>エアコンの温度変更を簡単、平和的に行う</a:t>
          </a:r>
        </a:p>
      </dgm:t>
    </dgm:pt>
    <dgm:pt modelId="{92C281AD-138A-314C-B57A-0497D5E9D274}" type="parTrans" cxnId="{B5482C18-85D7-3945-A028-8A397E87ED75}">
      <dgm:prSet/>
      <dgm:spPr/>
      <dgm:t>
        <a:bodyPr/>
        <a:lstStyle/>
        <a:p>
          <a:endParaRPr kumimoji="1" lang="ja-JP" altLang="en-US"/>
        </a:p>
      </dgm:t>
    </dgm:pt>
    <dgm:pt modelId="{4B1DE536-E163-4C4D-9A4C-8250D72008CC}" type="sibTrans" cxnId="{B5482C18-85D7-3945-A028-8A397E87ED75}">
      <dgm:prSet/>
      <dgm:spPr/>
      <dgm:t>
        <a:bodyPr/>
        <a:lstStyle/>
        <a:p>
          <a:endParaRPr kumimoji="1" lang="ja-JP" altLang="en-US"/>
        </a:p>
      </dgm:t>
    </dgm:pt>
    <dgm:pt modelId="{9A8EA106-CF83-694B-96A4-5673F9EC80ED}">
      <dgm:prSet custT="1"/>
      <dgm:spPr/>
      <dgm:t>
        <a:bodyPr/>
        <a:lstStyle/>
        <a:p>
          <a:r>
            <a:rPr kumimoji="1" lang="ja-JP" altLang="en-US" sz="1800"/>
            <a:t>導入効果</a:t>
          </a:r>
          <a:endParaRPr kumimoji="1" lang="en-US" altLang="ja-JP" sz="1800" dirty="0"/>
        </a:p>
      </dgm:t>
    </dgm:pt>
    <dgm:pt modelId="{CA06E53E-E65E-B84B-AF8C-660872C236FF}" type="parTrans" cxnId="{7528B4A7-979C-1149-BD08-FE77F3A1A1C2}">
      <dgm:prSet/>
      <dgm:spPr/>
      <dgm:t>
        <a:bodyPr/>
        <a:lstStyle/>
        <a:p>
          <a:endParaRPr kumimoji="1" lang="ja-JP" altLang="en-US"/>
        </a:p>
      </dgm:t>
    </dgm:pt>
    <dgm:pt modelId="{773B285C-2769-994F-AE25-BC6E09217A45}" type="sibTrans" cxnId="{7528B4A7-979C-1149-BD08-FE77F3A1A1C2}">
      <dgm:prSet/>
      <dgm:spPr/>
      <dgm:t>
        <a:bodyPr/>
        <a:lstStyle/>
        <a:p>
          <a:endParaRPr kumimoji="1" lang="ja-JP" altLang="en-US"/>
        </a:p>
      </dgm:t>
    </dgm:pt>
    <dgm:pt modelId="{14C1BB28-FF05-7E4D-8B99-E8FEC36A5EE4}">
      <dgm:prSet custT="1"/>
      <dgm:spPr/>
      <dgm:t>
        <a:bodyPr/>
        <a:lstStyle/>
        <a:p>
          <a:r>
            <a:rPr kumimoji="1" lang="ja-JP" altLang="en-US" sz="2000"/>
            <a:t>快適な室温を保つことで作業の効率化、集団の雰囲気をよくする</a:t>
          </a:r>
        </a:p>
      </dgm:t>
    </dgm:pt>
    <dgm:pt modelId="{D70C9EC9-016E-624E-AA84-9CC3332C3F34}" type="parTrans" cxnId="{BDCEEDD2-7104-FD4E-96BA-26738FB2C1A5}">
      <dgm:prSet/>
      <dgm:spPr/>
      <dgm:t>
        <a:bodyPr/>
        <a:lstStyle/>
        <a:p>
          <a:endParaRPr kumimoji="1" lang="ja-JP" altLang="en-US"/>
        </a:p>
      </dgm:t>
    </dgm:pt>
    <dgm:pt modelId="{5D5BF6A9-3A5A-9441-82CA-04333B4DC48B}" type="sibTrans" cxnId="{BDCEEDD2-7104-FD4E-96BA-26738FB2C1A5}">
      <dgm:prSet/>
      <dgm:spPr/>
      <dgm:t>
        <a:bodyPr/>
        <a:lstStyle/>
        <a:p>
          <a:endParaRPr kumimoji="1" lang="ja-JP" altLang="en-US"/>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49"/>
          <a:ext cx="7344816" cy="552276"/>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ターゲットユーザ</a:t>
          </a:r>
        </a:p>
      </dsp:txBody>
      <dsp:txXfrm>
        <a:off x="26960" y="27109"/>
        <a:ext cx="7290896" cy="498356"/>
      </dsp:txXfrm>
    </dsp:sp>
    <dsp:sp modelId="{FADA6BE0-DD70-264A-A188-AF0AE324A989}">
      <dsp:nvSpPr>
        <dsp:cNvPr id="0" name=""/>
        <dsp:cNvSpPr/>
      </dsp:nvSpPr>
      <dsp:spPr>
        <a:xfrm>
          <a:off x="0" y="552426"/>
          <a:ext cx="7344816" cy="427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集団でエアコンを利用する人たち</a:t>
          </a:r>
        </a:p>
      </dsp:txBody>
      <dsp:txXfrm>
        <a:off x="0" y="552426"/>
        <a:ext cx="7344816" cy="427483"/>
      </dsp:txXfrm>
    </dsp:sp>
    <dsp:sp modelId="{FB46B4F6-87D9-2541-9F53-FE04987EA605}">
      <dsp:nvSpPr>
        <dsp:cNvPr id="0" name=""/>
        <dsp:cNvSpPr/>
      </dsp:nvSpPr>
      <dsp:spPr>
        <a:xfrm>
          <a:off x="0" y="979909"/>
          <a:ext cx="7344816" cy="552276"/>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利用目的</a:t>
          </a:r>
        </a:p>
      </dsp:txBody>
      <dsp:txXfrm>
        <a:off x="26960" y="1006869"/>
        <a:ext cx="7290896" cy="498356"/>
      </dsp:txXfrm>
    </dsp:sp>
    <dsp:sp modelId="{5FF09BFF-A49C-7248-8E71-2A5D333D6975}">
      <dsp:nvSpPr>
        <dsp:cNvPr id="0" name=""/>
        <dsp:cNvSpPr/>
      </dsp:nvSpPr>
      <dsp:spPr>
        <a:xfrm>
          <a:off x="0" y="1532186"/>
          <a:ext cx="7344816" cy="79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作業中など意思表示しにくい時に、</a:t>
          </a:r>
          <a:br>
            <a:rPr kumimoji="1" lang="en-US" altLang="ja-JP" sz="2000" kern="1200" dirty="0"/>
          </a:br>
          <a:r>
            <a:rPr kumimoji="1" lang="ja-JP" altLang="en-US" sz="2000" kern="1200"/>
            <a:t>エアコンの温度変更を簡単、平和的に行う</a:t>
          </a:r>
        </a:p>
      </dsp:txBody>
      <dsp:txXfrm>
        <a:off x="0" y="1532186"/>
        <a:ext cx="7344816" cy="793897"/>
      </dsp:txXfrm>
    </dsp:sp>
    <dsp:sp modelId="{7625D621-5C64-7346-8C71-38C70447B4B9}">
      <dsp:nvSpPr>
        <dsp:cNvPr id="0" name=""/>
        <dsp:cNvSpPr/>
      </dsp:nvSpPr>
      <dsp:spPr>
        <a:xfrm>
          <a:off x="0" y="2326083"/>
          <a:ext cx="7344816" cy="552276"/>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導入効果</a:t>
          </a:r>
          <a:endParaRPr kumimoji="1" lang="en-US" altLang="ja-JP" sz="1800" kern="1200" dirty="0"/>
        </a:p>
      </dsp:txBody>
      <dsp:txXfrm>
        <a:off x="26960" y="2353043"/>
        <a:ext cx="7290896" cy="498356"/>
      </dsp:txXfrm>
    </dsp:sp>
    <dsp:sp modelId="{AC3F908A-82DE-3146-9789-FB44E7F69A3F}">
      <dsp:nvSpPr>
        <dsp:cNvPr id="0" name=""/>
        <dsp:cNvSpPr/>
      </dsp:nvSpPr>
      <dsp:spPr>
        <a:xfrm>
          <a:off x="0" y="2878360"/>
          <a:ext cx="7344816" cy="79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快適な室温を保つことで作業の効率化、集団の雰囲気をよくする</a:t>
          </a:r>
        </a:p>
      </dsp:txBody>
      <dsp:txXfrm>
        <a:off x="0" y="2878360"/>
        <a:ext cx="7344816" cy="793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皆さん、教室の室温に不満を持ったことはないでしょうか？</a:t>
            </a:r>
            <a:endParaRPr kumimoji="1" lang="en-US" altLang="ja-JP" dirty="0"/>
          </a:p>
          <a:p>
            <a:r>
              <a:rPr kumimoji="1" lang="ja-JP" altLang="en-US"/>
              <a:t>寒い！または暑い！</a:t>
            </a:r>
            <a:endParaRPr kumimoji="1" lang="en-US" altLang="ja-JP" dirty="0"/>
          </a:p>
          <a:p>
            <a:endParaRPr kumimoji="1" lang="en-US" altLang="ja-JP" dirty="0"/>
          </a:p>
          <a:p>
            <a:r>
              <a:rPr kumimoji="1" lang="ja-JP" altLang="en-US"/>
              <a:t>またはここに寸劇を入れる</a:t>
            </a:r>
            <a:endParaRPr kumimoji="1" lang="en-US" altLang="ja-JP" dirty="0"/>
          </a:p>
          <a:p>
            <a:endParaRPr kumimoji="1" lang="en-US" altLang="ja-JP" dirty="0"/>
          </a:p>
          <a:p>
            <a:endParaRPr kumimoji="1" lang="en-US" altLang="ja-JP" dirty="0"/>
          </a:p>
          <a:p>
            <a:r>
              <a:rPr kumimoji="1" lang="ja-JP" altLang="en-US"/>
              <a:t>次ページ、調査結果</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会社のオフィス内でも、室温に不満を持っている方が多く、</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割、そして、変更したはずの温度が元に戻っている経験も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そこで私たちは、民主的エアコン管理システム、エアー来んやん！を開発しました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このシステムは、エアコンの温度管理を手元のデバイスから投票という形で行うことができるようになるシステムです。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オフィス内、教室内のグループ内でエアコンの温度を変えたいとき、誰でも簡単に意思表明することができます。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このシステムは、エアコンの温度管理を手元のデバイスから投票という形で行うことができるようになるシステムです。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オフィス内、教室内のグループ内でエアコンの温度を変えたいとき、誰でも簡単に意思表明することができます。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8.png"/><Relationship Id="rId16" Type="http://schemas.openxmlformats.org/officeDocument/2006/relationships/image" Target="../media/image10.png"/><Relationship Id="rId1" Type="http://schemas.openxmlformats.org/officeDocument/2006/relationships/slideLayout" Target="../slideLayouts/slideLayout2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593980" cy="369332"/>
          </a:xfrm>
          <a:prstGeom prst="rect">
            <a:avLst/>
          </a:prstGeom>
          <a:noFill/>
        </p:spPr>
        <p:txBody>
          <a:bodyPr wrap="none" rtlCol="0">
            <a:spAutoFit/>
          </a:bodyPr>
          <a:lstStyle/>
          <a:p>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2824812" cy="369332"/>
          </a:xfrm>
          <a:prstGeom prst="rect">
            <a:avLst/>
          </a:prstGeom>
          <a:noFill/>
        </p:spPr>
        <p:txBody>
          <a:bodyPr wrap="none" rtlCol="0">
            <a:spAutoFit/>
          </a:bodyPr>
          <a:lstStyle/>
          <a:p>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545890" cy="369332"/>
          </a:xfrm>
          <a:prstGeom prst="rect">
            <a:avLst/>
          </a:prstGeom>
          <a:noFill/>
        </p:spPr>
        <p:txBody>
          <a:bodyPr wrap="none" rtlCol="0">
            <a:spAutoFit/>
          </a:bodyPr>
          <a:lstStyle/>
          <a:p>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363147" cy="369332"/>
          </a:xfrm>
          <a:prstGeom prst="rect">
            <a:avLst/>
          </a:prstGeom>
          <a:noFill/>
        </p:spPr>
        <p:txBody>
          <a:bodyPr wrap="none" rtlCol="0">
            <a:spAutoFit/>
          </a:bodyPr>
          <a:lstStyle/>
          <a:p>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426240" y="3299556"/>
            <a:ext cx="646331" cy="369332"/>
          </a:xfrm>
          <a:prstGeom prst="rect">
            <a:avLst/>
          </a:prstGeom>
          <a:noFill/>
        </p:spPr>
        <p:txBody>
          <a:bodyPr wrap="none" rtlCol="0">
            <a:spAutoFit/>
          </a:bodyPr>
          <a:lstStyle/>
          <a:p>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277914" cy="646331"/>
          </a:xfrm>
          <a:prstGeom prst="rect">
            <a:avLst/>
          </a:prstGeom>
          <a:noFill/>
        </p:spPr>
        <p:txBody>
          <a:bodyPr wrap="none" rtlCol="0">
            <a:spAutoFit/>
          </a:bodyPr>
          <a:lstStyle/>
          <a:p>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2996943" y="1807434"/>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535" y="218939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83126778.120105.mp4">
            <a:hlinkClick r:id="" action="ppaction://media"/>
            <a:extLst>
              <a:ext uri="{FF2B5EF4-FFF2-40B4-BE49-F238E27FC236}">
                <a16:creationId xmlns:a16="http://schemas.microsoft.com/office/drawing/2014/main" id="{6E11B47A-2530-BE45-B5DC-E317105DD8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3632912" y="460361"/>
            <a:ext cx="2095703" cy="3724671"/>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832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fullScrn="1">
              <p:cMediaNode vol="80000">
                <p:cTn id="1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2DB370D-FF35-5D40-96F0-606F4DD8C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95" y="1701999"/>
            <a:ext cx="1163376" cy="983843"/>
          </a:xfrm>
          <a:prstGeom prst="rect">
            <a:avLst/>
          </a:prstGeom>
        </p:spPr>
      </p:pic>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98" y="2834657"/>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Logs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605244" y="3510118"/>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3591084593"/>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開発の振り返り</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926294391"/>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373365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8D7553-89C6-2047-BA06-5181C7DEFC12}"/>
              </a:ext>
            </a:extLst>
          </p:cNvPr>
          <p:cNvSpPr txBox="1"/>
          <p:nvPr/>
        </p:nvSpPr>
        <p:spPr>
          <a:xfrm>
            <a:off x="3203848" y="2499742"/>
            <a:ext cx="2262158" cy="369332"/>
          </a:xfrm>
          <a:prstGeom prst="rect">
            <a:avLst/>
          </a:prstGeom>
          <a:noFill/>
        </p:spPr>
        <p:txBody>
          <a:bodyPr wrap="none" rtlCol="0">
            <a:spAutoFit/>
          </a:bodyPr>
          <a:lstStyle/>
          <a:p>
            <a:r>
              <a:rPr kumimoji="1" lang="ja-JP" altLang="en-US"/>
              <a:t>メンバー画像作成中</a:t>
            </a:r>
            <a:endParaRPr kumimoji="1" lang="en-US" altLang="ja-JP" dirty="0"/>
          </a:p>
        </p:txBody>
      </p:sp>
    </p:spTree>
    <p:extLst>
      <p:ext uri="{BB962C8B-B14F-4D97-AF65-F5344CB8AC3E}">
        <p14:creationId xmlns:p14="http://schemas.microsoft.com/office/powerpoint/2010/main" val="323919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pic>
        <p:nvPicPr>
          <p:cNvPr id="3" name="図 2">
            <a:extLst>
              <a:ext uri="{FF2B5EF4-FFF2-40B4-BE49-F238E27FC236}">
                <a16:creationId xmlns:a16="http://schemas.microsoft.com/office/drawing/2014/main" id="{CFCD77B2-12A9-294D-8670-6B885436A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078" y="4659982"/>
            <a:ext cx="3099412" cy="4011910"/>
          </a:xfrm>
          <a:prstGeom prst="rect">
            <a:avLst/>
          </a:prstGeom>
        </p:spPr>
      </p:pic>
    </p:spTree>
    <p:extLst>
      <p:ext uri="{BB962C8B-B14F-4D97-AF65-F5344CB8AC3E}">
        <p14:creationId xmlns:p14="http://schemas.microsoft.com/office/powerpoint/2010/main" val="15829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片側の 2 つの角を切り取った四角形 17">
            <a:extLst>
              <a:ext uri="{FF2B5EF4-FFF2-40B4-BE49-F238E27FC236}">
                <a16:creationId xmlns:a16="http://schemas.microsoft.com/office/drawing/2014/main" id="{3484EBEC-82AC-584F-B273-652878B16D2E}"/>
              </a:ext>
            </a:extLst>
          </p:cNvPr>
          <p:cNvSpPr/>
          <p:nvPr/>
        </p:nvSpPr>
        <p:spPr>
          <a:xfrm flipV="1">
            <a:off x="6999472" y="3219822"/>
            <a:ext cx="1512168"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
        <p:nvSpPr>
          <p:cNvPr id="4" name="角丸四角形吹き出し 3">
            <a:extLst>
              <a:ext uri="{FF2B5EF4-FFF2-40B4-BE49-F238E27FC236}">
                <a16:creationId xmlns:a16="http://schemas.microsoft.com/office/drawing/2014/main" id="{4ACC0D56-6F89-2F44-8DAD-6490550EC8CF}"/>
              </a:ext>
            </a:extLst>
          </p:cNvPr>
          <p:cNvSpPr/>
          <p:nvPr/>
        </p:nvSpPr>
        <p:spPr>
          <a:xfrm>
            <a:off x="765800" y="1175301"/>
            <a:ext cx="7612400" cy="855945"/>
          </a:xfrm>
          <a:prstGeom prst="wedgeRoundRectCallout">
            <a:avLst>
              <a:gd name="adj1" fmla="val -46777"/>
              <a:gd name="adj2" fmla="val -28835"/>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2800" b="1">
                <a:solidFill>
                  <a:schemeClr val="bg1"/>
                </a:solidFill>
                <a:latin typeface="Hiragino Sans W4" panose="020B0400000000000000" pitchFamily="34" charset="-128"/>
                <a:ea typeface="Hiragino Sans W4" panose="020B0400000000000000" pitchFamily="34" charset="-128"/>
              </a:rPr>
              <a:t>みんなの投票で温度変更を行う</a:t>
            </a:r>
            <a:endParaRPr kumimoji="1" lang="en-US" altLang="ja-JP" sz="2800" b="1" dirty="0">
              <a:solidFill>
                <a:schemeClr val="bg1"/>
              </a:solidFill>
              <a:latin typeface="Hiragino Sans W4" panose="020B0400000000000000" pitchFamily="34" charset="-128"/>
              <a:ea typeface="Hiragino Sans W4" panose="020B0400000000000000" pitchFamily="34" charset="-128"/>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616" y="2362989"/>
            <a:ext cx="1554765" cy="2012503"/>
          </a:xfrm>
          <a:prstGeom prst="rect">
            <a:avLst/>
          </a:prstGeom>
        </p:spPr>
      </p:pic>
      <p:sp>
        <p:nvSpPr>
          <p:cNvPr id="11" name="テキスト ボックス 10">
            <a:extLst>
              <a:ext uri="{FF2B5EF4-FFF2-40B4-BE49-F238E27FC236}">
                <a16:creationId xmlns:a16="http://schemas.microsoft.com/office/drawing/2014/main" id="{2057AE9E-F314-A942-AFBC-5D1733C40EAA}"/>
              </a:ext>
            </a:extLst>
          </p:cNvPr>
          <p:cNvSpPr txBox="1"/>
          <p:nvPr/>
        </p:nvSpPr>
        <p:spPr>
          <a:xfrm>
            <a:off x="3331884" y="4522569"/>
            <a:ext cx="2480231" cy="369332"/>
          </a:xfrm>
          <a:prstGeom prst="rect">
            <a:avLst/>
          </a:prstGeom>
          <a:noFill/>
        </p:spPr>
        <p:txBody>
          <a:bodyPr wrap="none" rtlCol="0">
            <a:spAutoFit/>
          </a:bodyPr>
          <a:lstStyle/>
          <a:p>
            <a:r>
              <a:rPr kumimoji="1" lang="ja-JP" altLang="en-US"/>
              <a:t>エアコン管理</a:t>
            </a:r>
            <a:r>
              <a:rPr kumimoji="1" lang="en-US" altLang="ja-JP" dirty="0"/>
              <a:t>bot </a:t>
            </a:r>
            <a:r>
              <a:rPr kumimoji="1" lang="en-US" altLang="ja-JP" dirty="0" err="1"/>
              <a:t>Airbo</a:t>
            </a:r>
            <a:endParaRPr kumimoji="1" lang="ja-JP" altLang="en-US"/>
          </a:p>
        </p:txBody>
      </p:sp>
      <p:pic>
        <p:nvPicPr>
          <p:cNvPr id="12" name="図 11">
            <a:extLst>
              <a:ext uri="{FF2B5EF4-FFF2-40B4-BE49-F238E27FC236}">
                <a16:creationId xmlns:a16="http://schemas.microsoft.com/office/drawing/2014/main" id="{722D80B7-C74D-1648-8C12-B0EA697C1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73" y="3090220"/>
            <a:ext cx="1163376" cy="983843"/>
          </a:xfrm>
          <a:prstGeom prst="rect">
            <a:avLst/>
          </a:prstGeom>
        </p:spPr>
      </p:pic>
      <p:pic>
        <p:nvPicPr>
          <p:cNvPr id="13" name="図 12">
            <a:extLst>
              <a:ext uri="{FF2B5EF4-FFF2-40B4-BE49-F238E27FC236}">
                <a16:creationId xmlns:a16="http://schemas.microsoft.com/office/drawing/2014/main" id="{6ACA0F42-F7F8-094A-B3FB-C8FD0C2D8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25" y="2984811"/>
            <a:ext cx="710340" cy="1194663"/>
          </a:xfrm>
          <a:prstGeom prst="rect">
            <a:avLst/>
          </a:prstGeom>
        </p:spPr>
      </p:pic>
      <p:pic>
        <p:nvPicPr>
          <p:cNvPr id="15" name="図 14">
            <a:extLst>
              <a:ext uri="{FF2B5EF4-FFF2-40B4-BE49-F238E27FC236}">
                <a16:creationId xmlns:a16="http://schemas.microsoft.com/office/drawing/2014/main" id="{48F7E107-4AD2-7C4F-8DB6-5F9F9B91C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8264" y="3219822"/>
            <a:ext cx="1613500" cy="605770"/>
          </a:xfrm>
          <a:prstGeom prst="rect">
            <a:avLst/>
          </a:prstGeom>
        </p:spPr>
      </p:pic>
    </p:spTree>
    <p:extLst>
      <p:ext uri="{BB962C8B-B14F-4D97-AF65-F5344CB8AC3E}">
        <p14:creationId xmlns:p14="http://schemas.microsoft.com/office/powerpoint/2010/main" val="253571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1452807016"/>
              </p:ext>
            </p:extLst>
          </p:nvPr>
        </p:nvGraphicFramePr>
        <p:xfrm>
          <a:off x="755576" y="1203598"/>
          <a:ext cx="7344816"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1454646"/>
      </p:ext>
    </p:extLst>
  </p:cSld>
  <p:clrMapOvr>
    <a:masterClrMapping/>
  </p:clrMapOvr>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4579</TotalTime>
  <Words>600</Words>
  <Application>Microsoft Macintosh PowerPoint</Application>
  <PresentationFormat>画面に合わせる (16:9)</PresentationFormat>
  <Paragraphs>127</Paragraphs>
  <Slides>16</Slides>
  <Notes>5</Notes>
  <HiddenSlides>0</HiddenSlides>
  <MMClips>1</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16</vt:i4>
      </vt:variant>
    </vt:vector>
  </HeadingPairs>
  <TitlesOfParts>
    <vt:vector size="24" baseType="lpstr">
      <vt:lpstr>Arial Unicode MS</vt:lpstr>
      <vt:lpstr>Hiragino Sans W4</vt:lpstr>
      <vt:lpstr>맑은 고딕</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169</cp:revision>
  <dcterms:created xsi:type="dcterms:W3CDTF">2016-12-05T23:26:54Z</dcterms:created>
  <dcterms:modified xsi:type="dcterms:W3CDTF">2019-07-09T05:14:16Z</dcterms:modified>
</cp:coreProperties>
</file>